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30924B9-8DE9-4334-81E8-3E8399AA3722}" type="datetimeFigureOut">
              <a:rPr lang="da-DK" smtClean="0"/>
              <a:t>20-02-2010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30924B9-8DE9-4334-81E8-3E8399AA3722}" type="datetimeFigureOut">
              <a:rPr lang="da-DK" smtClean="0"/>
              <a:t>20-02-2010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30924B9-8DE9-4334-81E8-3E8399AA3722}" type="datetimeFigureOut">
              <a:rPr lang="da-DK" smtClean="0"/>
              <a:t>20-02-2010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30924B9-8DE9-4334-81E8-3E8399AA3722}" type="datetimeFigureOut">
              <a:rPr lang="da-DK" smtClean="0"/>
              <a:t>20-02-2010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924B9-8DE9-4334-81E8-3E8399AA3722}" type="datetimeFigureOut">
              <a:rPr lang="da-DK" smtClean="0"/>
              <a:t>20-02-2010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30924B9-8DE9-4334-81E8-3E8399AA3722}" type="datetimeFigureOut">
              <a:rPr lang="da-DK" smtClean="0"/>
              <a:t>20-02-2010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30924B9-8DE9-4334-81E8-3E8399AA3722}" type="datetimeFigureOut">
              <a:rPr lang="da-DK" smtClean="0"/>
              <a:t>20-02-2010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30924B9-8DE9-4334-81E8-3E8399AA3722}" type="datetimeFigureOut">
              <a:rPr lang="da-DK" smtClean="0"/>
              <a:t>20-02-2010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924B9-8DE9-4334-81E8-3E8399AA3722}" type="datetimeFigureOut">
              <a:rPr lang="da-DK" smtClean="0"/>
              <a:t>20-02-2010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924B9-8DE9-4334-81E8-3E8399AA3722}" type="datetimeFigureOut">
              <a:rPr lang="da-DK" smtClean="0"/>
              <a:t>20-02-2010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924B9-8DE9-4334-81E8-3E8399AA3722}" type="datetimeFigureOut">
              <a:rPr lang="da-DK" smtClean="0"/>
              <a:t>20-02-2010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D21BECD-4DB0-4D41-A9CD-F8C2B318BDD3}" type="slidenum">
              <a:rPr lang="da-DK" smtClean="0"/>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924B9-8DE9-4334-81E8-3E8399AA3722}" type="datetimeFigureOut">
              <a:rPr lang="da-DK" smtClean="0"/>
              <a:t>20-02-2010</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1BECD-4DB0-4D41-A9CD-F8C2B318BDD3}" type="slidenum">
              <a:rPr lang="da-DK" smtClean="0"/>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58" y="571480"/>
            <a:ext cx="8429684" cy="2643206"/>
          </a:xfrm>
        </p:spPr>
        <p:txBody>
          <a:bodyPr>
            <a:noAutofit/>
          </a:bodyPr>
          <a:lstStyle/>
          <a:p>
            <a:pPr>
              <a:lnSpc>
                <a:spcPts val="8000"/>
              </a:lnSpc>
            </a:pPr>
            <a:r>
              <a:rPr lang="da-DK" sz="9600" b="1" dirty="0" smtClean="0"/>
              <a:t>Avgerandi løtur í mínum lívi</a:t>
            </a:r>
            <a:endParaRPr lang="da-DK" sz="9600" b="1" dirty="0"/>
          </a:p>
        </p:txBody>
      </p:sp>
      <p:sp>
        <p:nvSpPr>
          <p:cNvPr id="3" name="Subtitle 2"/>
          <p:cNvSpPr>
            <a:spLocks noGrp="1"/>
          </p:cNvSpPr>
          <p:nvPr>
            <p:ph type="subTitle" idx="1"/>
          </p:nvPr>
        </p:nvSpPr>
        <p:spPr>
          <a:xfrm>
            <a:off x="928662" y="3000372"/>
            <a:ext cx="7429552" cy="3143272"/>
          </a:xfrm>
        </p:spPr>
        <p:txBody>
          <a:bodyPr>
            <a:normAutofit/>
          </a:bodyPr>
          <a:lstStyle/>
          <a:p>
            <a:r>
              <a:rPr lang="da-DK" sz="5700" b="1" dirty="0" smtClean="0">
                <a:solidFill>
                  <a:schemeClr val="tx1"/>
                </a:solidFill>
              </a:rPr>
              <a:t>Eitt innlit í mítt lív</a:t>
            </a:r>
          </a:p>
          <a:p>
            <a:r>
              <a:rPr lang="da-DK" sz="3600" b="1" dirty="0" smtClean="0">
                <a:solidFill>
                  <a:schemeClr val="tx1"/>
                </a:solidFill>
              </a:rPr>
              <a:t>- myndir</a:t>
            </a:r>
          </a:p>
          <a:p>
            <a:r>
              <a:rPr lang="da-DK" sz="3600" b="1" dirty="0" smtClean="0">
                <a:solidFill>
                  <a:schemeClr val="tx1"/>
                </a:solidFill>
              </a:rPr>
              <a:t>- hendingar</a:t>
            </a:r>
          </a:p>
          <a:p>
            <a:r>
              <a:rPr lang="da-DK" sz="3600" b="1" dirty="0">
                <a:solidFill>
                  <a:schemeClr val="tx1"/>
                </a:solidFill>
              </a:rPr>
              <a:t> </a:t>
            </a:r>
            <a:r>
              <a:rPr lang="da-DK" sz="3600" b="1" dirty="0" smtClean="0">
                <a:solidFill>
                  <a:schemeClr val="tx1"/>
                </a:solidFill>
              </a:rPr>
              <a:t>- avgerandi løtur </a:t>
            </a:r>
            <a:endParaRPr lang="da-DK" sz="36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72122" cy="1143000"/>
          </a:xfrm>
        </p:spPr>
        <p:txBody>
          <a:bodyPr/>
          <a:lstStyle/>
          <a:p>
            <a:r>
              <a:rPr lang="da-DK" b="1" dirty="0" smtClean="0"/>
              <a:t>Føddur</a:t>
            </a:r>
            <a:endParaRPr lang="da-DK" b="1" dirty="0"/>
          </a:p>
        </p:txBody>
      </p:sp>
      <p:pic>
        <p:nvPicPr>
          <p:cNvPr id="4" name="Content Placeholder 3" descr="Odd - pictures from childhood.JPG"/>
          <p:cNvPicPr>
            <a:picLocks noGrp="1" noChangeAspect="1"/>
          </p:cNvPicPr>
          <p:nvPr>
            <p:ph idx="1"/>
          </p:nvPr>
        </p:nvPicPr>
        <p:blipFill>
          <a:blip r:embed="rId2" cstate="print"/>
          <a:srcRect l="36606" t="11996" r="12050" b="5927"/>
          <a:stretch>
            <a:fillRect/>
          </a:stretch>
        </p:blipFill>
        <p:spPr>
          <a:xfrm>
            <a:off x="6143636" y="332318"/>
            <a:ext cx="2714644" cy="6137456"/>
          </a:xfrm>
        </p:spPr>
      </p:pic>
      <p:sp>
        <p:nvSpPr>
          <p:cNvPr id="6" name="TextBox 5"/>
          <p:cNvSpPr txBox="1"/>
          <p:nvPr/>
        </p:nvSpPr>
        <p:spPr>
          <a:xfrm>
            <a:off x="428596" y="2214554"/>
            <a:ext cx="5541517" cy="2677656"/>
          </a:xfrm>
          <a:prstGeom prst="rect">
            <a:avLst/>
          </a:prstGeom>
          <a:noFill/>
        </p:spPr>
        <p:txBody>
          <a:bodyPr wrap="none" rtlCol="0">
            <a:spAutoFit/>
          </a:bodyPr>
          <a:lstStyle/>
          <a:p>
            <a:r>
              <a:rPr lang="da-DK" sz="2400" b="1" dirty="0" smtClean="0"/>
              <a:t>- 22. februar, 1962  á Klaksvíkar Sjúkrahúsi</a:t>
            </a:r>
          </a:p>
          <a:p>
            <a:endParaRPr lang="da-DK" sz="2400" b="1" dirty="0" smtClean="0"/>
          </a:p>
          <a:p>
            <a:r>
              <a:rPr lang="da-DK" sz="2400" b="1" dirty="0" smtClean="0"/>
              <a:t>- foreldur: Ásvør og Poul Færø</a:t>
            </a:r>
          </a:p>
          <a:p>
            <a:endParaRPr lang="da-DK" sz="2400" b="1" dirty="0" smtClean="0"/>
          </a:p>
          <a:p>
            <a:r>
              <a:rPr lang="da-DK" sz="2400" b="1" dirty="0" smtClean="0"/>
              <a:t>- frumborni sonur teirra</a:t>
            </a:r>
          </a:p>
          <a:p>
            <a:endParaRPr lang="da-DK" sz="2400" b="1" dirty="0"/>
          </a:p>
          <a:p>
            <a:r>
              <a:rPr lang="da-DK" sz="2400" b="1" dirty="0" smtClean="0"/>
              <a:t>- yngri systkin:  John og Elsa</a:t>
            </a:r>
            <a:endParaRPr lang="da-DK"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00618" cy="1143000"/>
          </a:xfrm>
        </p:spPr>
        <p:txBody>
          <a:bodyPr/>
          <a:lstStyle/>
          <a:p>
            <a:r>
              <a:rPr lang="da-DK" b="1" dirty="0" smtClean="0"/>
              <a:t>Barnaárini</a:t>
            </a:r>
            <a:endParaRPr lang="da-DK" b="1" dirty="0"/>
          </a:p>
        </p:txBody>
      </p:sp>
      <p:sp>
        <p:nvSpPr>
          <p:cNvPr id="6" name="TextBox 5"/>
          <p:cNvSpPr txBox="1"/>
          <p:nvPr/>
        </p:nvSpPr>
        <p:spPr>
          <a:xfrm>
            <a:off x="583718" y="2143116"/>
            <a:ext cx="4428200" cy="2677656"/>
          </a:xfrm>
          <a:prstGeom prst="rect">
            <a:avLst/>
          </a:prstGeom>
          <a:noFill/>
        </p:spPr>
        <p:txBody>
          <a:bodyPr wrap="none" rtlCol="0">
            <a:spAutoFit/>
          </a:bodyPr>
          <a:lstStyle/>
          <a:p>
            <a:r>
              <a:rPr lang="da-DK" sz="2400" b="1" dirty="0" smtClean="0"/>
              <a:t>- vaks upp í Klaksvík</a:t>
            </a:r>
          </a:p>
          <a:p>
            <a:endParaRPr lang="da-DK" sz="2400" b="1" dirty="0" smtClean="0"/>
          </a:p>
          <a:p>
            <a:r>
              <a:rPr lang="da-DK" sz="2400" b="1" dirty="0" smtClean="0"/>
              <a:t>- gekk í sunnudagsskúla í Betesda</a:t>
            </a:r>
          </a:p>
          <a:p>
            <a:endParaRPr lang="da-DK" sz="2400" b="1" dirty="0" smtClean="0"/>
          </a:p>
          <a:p>
            <a:r>
              <a:rPr lang="da-DK" sz="2400" b="1" dirty="0" smtClean="0"/>
              <a:t>- foreldrini lærdu meg um Jesus</a:t>
            </a:r>
          </a:p>
          <a:p>
            <a:endParaRPr lang="da-DK" sz="2400" b="1" dirty="0"/>
          </a:p>
          <a:p>
            <a:r>
              <a:rPr lang="da-DK" sz="2400" b="1" dirty="0" smtClean="0"/>
              <a:t>- foreldrini lærdu meg at biðja</a:t>
            </a:r>
            <a:endParaRPr lang="da-DK" sz="2400" b="1" dirty="0"/>
          </a:p>
        </p:txBody>
      </p:sp>
      <p:pic>
        <p:nvPicPr>
          <p:cNvPr id="7" name="Picture 6" descr="Odd - pictures from childhood0011.JPG"/>
          <p:cNvPicPr>
            <a:picLocks noChangeAspect="1"/>
          </p:cNvPicPr>
          <p:nvPr/>
        </p:nvPicPr>
        <p:blipFill>
          <a:blip r:embed="rId2" cstate="print"/>
          <a:srcRect l="53813" b="15696"/>
          <a:stretch>
            <a:fillRect/>
          </a:stretch>
        </p:blipFill>
        <p:spPr>
          <a:xfrm>
            <a:off x="6182008" y="135912"/>
            <a:ext cx="2538850" cy="65540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5686436" cy="1143000"/>
          </a:xfrm>
        </p:spPr>
        <p:txBody>
          <a:bodyPr/>
          <a:lstStyle/>
          <a:p>
            <a:r>
              <a:rPr lang="da-DK" b="1" dirty="0" smtClean="0"/>
              <a:t>Hendingar</a:t>
            </a:r>
            <a:endParaRPr lang="da-DK" b="1" dirty="0"/>
          </a:p>
        </p:txBody>
      </p:sp>
      <p:sp>
        <p:nvSpPr>
          <p:cNvPr id="6" name="TextBox 5"/>
          <p:cNvSpPr txBox="1"/>
          <p:nvPr/>
        </p:nvSpPr>
        <p:spPr>
          <a:xfrm>
            <a:off x="500034" y="1251410"/>
            <a:ext cx="6061531" cy="4339650"/>
          </a:xfrm>
          <a:prstGeom prst="rect">
            <a:avLst/>
          </a:prstGeom>
          <a:noFill/>
        </p:spPr>
        <p:txBody>
          <a:bodyPr wrap="none" rtlCol="0">
            <a:spAutoFit/>
          </a:bodyPr>
          <a:lstStyle/>
          <a:p>
            <a:r>
              <a:rPr lang="da-DK" sz="2400" b="1" dirty="0" smtClean="0"/>
              <a:t>- tók ímóti Jesusi á Zarepta 9 ára gamal</a:t>
            </a:r>
          </a:p>
          <a:p>
            <a:endParaRPr lang="da-DK" sz="1200" b="1" dirty="0" smtClean="0"/>
          </a:p>
          <a:p>
            <a:r>
              <a:rPr lang="da-DK" sz="2400" b="1" dirty="0" smtClean="0"/>
              <a:t>- bleiv doyptur í Betesda 11 ára gamal</a:t>
            </a:r>
          </a:p>
          <a:p>
            <a:endParaRPr lang="da-DK" sz="1200" b="1" dirty="0"/>
          </a:p>
          <a:p>
            <a:r>
              <a:rPr lang="da-DK" sz="2400" b="1" dirty="0" smtClean="0"/>
              <a:t>- fekk diabetes (sukursjúku) 12 ára gamal</a:t>
            </a:r>
          </a:p>
          <a:p>
            <a:endParaRPr lang="da-DK" sz="1200" b="1" dirty="0" smtClean="0"/>
          </a:p>
          <a:p>
            <a:r>
              <a:rPr lang="da-DK" sz="2400" b="1" dirty="0" smtClean="0"/>
              <a:t>- mamma okkara doyði, tá eg var 15 ára gamal</a:t>
            </a:r>
          </a:p>
          <a:p>
            <a:endParaRPr lang="da-DK" sz="1200" b="1" dirty="0"/>
          </a:p>
          <a:p>
            <a:r>
              <a:rPr lang="da-DK" sz="2400" b="1" dirty="0" smtClean="0"/>
              <a:t>- møtti Hallgerð í 1982, vit giftust í 1984</a:t>
            </a:r>
          </a:p>
          <a:p>
            <a:endParaRPr lang="da-DK" sz="1200" b="1" dirty="0" smtClean="0"/>
          </a:p>
          <a:p>
            <a:r>
              <a:rPr lang="da-DK" sz="2400" b="1" dirty="0" smtClean="0"/>
              <a:t>- vit fingu dóttrina Ásvør í 1988</a:t>
            </a:r>
          </a:p>
          <a:p>
            <a:endParaRPr lang="da-DK" sz="1200" b="1" dirty="0" smtClean="0"/>
          </a:p>
          <a:p>
            <a:r>
              <a:rPr lang="da-DK" sz="2400" b="1" dirty="0" smtClean="0"/>
              <a:t>- vit fingu dóttrina Daisy í 1990</a:t>
            </a:r>
          </a:p>
          <a:p>
            <a:endParaRPr lang="da-DK" sz="1200" b="1" dirty="0" smtClean="0"/>
          </a:p>
          <a:p>
            <a:r>
              <a:rPr lang="da-DK" sz="2400" b="1" dirty="0" smtClean="0"/>
              <a:t>- vit fluttu til Hoyvíkar í 2008</a:t>
            </a:r>
          </a:p>
        </p:txBody>
      </p:sp>
      <p:pic>
        <p:nvPicPr>
          <p:cNvPr id="5" name="Picture 4" descr="Odd - pictures from childhood0016.JPG"/>
          <p:cNvPicPr>
            <a:picLocks noChangeAspect="1"/>
          </p:cNvPicPr>
          <p:nvPr/>
        </p:nvPicPr>
        <p:blipFill>
          <a:blip r:embed="rId2" cstate="print"/>
          <a:srcRect l="6391" t="35917" r="36095" b="5909"/>
          <a:stretch>
            <a:fillRect/>
          </a:stretch>
        </p:blipFill>
        <p:spPr>
          <a:xfrm>
            <a:off x="7000892" y="135912"/>
            <a:ext cx="1857388" cy="1854837"/>
          </a:xfrm>
          <a:prstGeom prst="rect">
            <a:avLst/>
          </a:prstGeom>
        </p:spPr>
      </p:pic>
      <p:pic>
        <p:nvPicPr>
          <p:cNvPr id="8" name="Picture 7" descr="Odd - pictures from childhood0021.JPG"/>
          <p:cNvPicPr>
            <a:picLocks noChangeAspect="1"/>
          </p:cNvPicPr>
          <p:nvPr/>
        </p:nvPicPr>
        <p:blipFill>
          <a:blip r:embed="rId3" cstate="print"/>
          <a:srcRect l="27606" t="23913" r="25393" b="28703"/>
          <a:stretch>
            <a:fillRect/>
          </a:stretch>
        </p:blipFill>
        <p:spPr>
          <a:xfrm>
            <a:off x="7013955" y="2060267"/>
            <a:ext cx="1838202" cy="2590194"/>
          </a:xfrm>
          <a:prstGeom prst="rect">
            <a:avLst/>
          </a:prstGeom>
        </p:spPr>
      </p:pic>
      <p:pic>
        <p:nvPicPr>
          <p:cNvPr id="9" name="Picture 8" descr="Odd - familjumyndir0001.JPG"/>
          <p:cNvPicPr>
            <a:picLocks noChangeAspect="1"/>
          </p:cNvPicPr>
          <p:nvPr/>
        </p:nvPicPr>
        <p:blipFill>
          <a:blip r:embed="rId4" cstate="print"/>
          <a:srcRect l="4687" t="34000" r="11718" b="4399"/>
          <a:stretch>
            <a:fillRect/>
          </a:stretch>
        </p:blipFill>
        <p:spPr>
          <a:xfrm>
            <a:off x="4913589" y="4714884"/>
            <a:ext cx="3970817" cy="2000264"/>
          </a:xfrm>
          <a:prstGeom prst="rect">
            <a:avLst/>
          </a:prstGeom>
        </p:spPr>
      </p:pic>
      <p:pic>
        <p:nvPicPr>
          <p:cNvPr id="10" name="Picture 9" descr="Hallgerð, tá eg møtti henni.JPG"/>
          <p:cNvPicPr>
            <a:picLocks noChangeAspect="1"/>
          </p:cNvPicPr>
          <p:nvPr/>
        </p:nvPicPr>
        <p:blipFill>
          <a:blip r:embed="rId5" cstate="print"/>
          <a:stretch>
            <a:fillRect/>
          </a:stretch>
        </p:blipFill>
        <p:spPr>
          <a:xfrm>
            <a:off x="4000496" y="5711688"/>
            <a:ext cx="790382" cy="10034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748"/>
            <a:ext cx="8115328" cy="1143000"/>
          </a:xfrm>
        </p:spPr>
        <p:txBody>
          <a:bodyPr/>
          <a:lstStyle/>
          <a:p>
            <a:r>
              <a:rPr lang="da-DK" b="1" dirty="0" smtClean="0"/>
              <a:t>Á Zarepta fyrstu ferð - 1971</a:t>
            </a:r>
            <a:endParaRPr lang="da-DK" b="1" dirty="0"/>
          </a:p>
        </p:txBody>
      </p:sp>
      <p:pic>
        <p:nvPicPr>
          <p:cNvPr id="8" name="Picture 7" descr="Summarlega, 1971.jpg"/>
          <p:cNvPicPr>
            <a:picLocks noChangeAspect="1"/>
          </p:cNvPicPr>
          <p:nvPr/>
        </p:nvPicPr>
        <p:blipFill>
          <a:blip r:embed="rId2" cstate="print"/>
          <a:srcRect l="6716" t="31362" r="5113" b="12723"/>
          <a:stretch>
            <a:fillRect/>
          </a:stretch>
        </p:blipFill>
        <p:spPr>
          <a:xfrm>
            <a:off x="386924" y="1030723"/>
            <a:ext cx="8349316" cy="3643338"/>
          </a:xfrm>
          <a:prstGeom prst="rect">
            <a:avLst/>
          </a:prstGeom>
        </p:spPr>
      </p:pic>
      <p:sp>
        <p:nvSpPr>
          <p:cNvPr id="9" name="TextBox 8"/>
          <p:cNvSpPr txBox="1"/>
          <p:nvPr/>
        </p:nvSpPr>
        <p:spPr>
          <a:xfrm>
            <a:off x="377161" y="4747134"/>
            <a:ext cx="8617872" cy="1938992"/>
          </a:xfrm>
          <a:prstGeom prst="rect">
            <a:avLst/>
          </a:prstGeom>
          <a:noFill/>
        </p:spPr>
        <p:txBody>
          <a:bodyPr wrap="square" rtlCol="0">
            <a:spAutoFit/>
          </a:bodyPr>
          <a:lstStyle/>
          <a:p>
            <a:pPr>
              <a:lnSpc>
                <a:spcPts val="2400"/>
              </a:lnSpc>
            </a:pPr>
            <a:r>
              <a:rPr lang="da-DK" sz="2200" b="1" dirty="0" smtClean="0"/>
              <a:t>Róm. 10:9-11:</a:t>
            </a:r>
          </a:p>
          <a:p>
            <a:pPr>
              <a:lnSpc>
                <a:spcPts val="2400"/>
              </a:lnSpc>
            </a:pPr>
            <a:r>
              <a:rPr lang="da-DK" sz="2200" b="1" dirty="0" smtClean="0"/>
              <a:t>Tí um tú við munninum játtar Jesus sum Harra og trýrt í hjartanum, at Gud reisti Hann upp frá hinum deyðu, so skalt tú verða frelstur.</a:t>
            </a:r>
          </a:p>
          <a:p>
            <a:pPr>
              <a:lnSpc>
                <a:spcPts val="2400"/>
              </a:lnSpc>
            </a:pPr>
            <a:r>
              <a:rPr lang="da-DK" sz="2200" b="1" dirty="0" smtClean="0"/>
              <a:t>Tí við hjartanum trýr ein – til rættvísi; og við munninum játtar ein – til frelsu.</a:t>
            </a:r>
          </a:p>
          <a:p>
            <a:pPr>
              <a:lnSpc>
                <a:spcPts val="2400"/>
              </a:lnSpc>
            </a:pPr>
            <a:r>
              <a:rPr lang="da-DK" sz="2200" b="1" dirty="0" smtClean="0"/>
              <a:t>Skriftin sigur jú: »Eingin, ið trýr á Hann, skal verða til skammar.«</a:t>
            </a:r>
            <a:endParaRPr lang="da-DK" sz="2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748"/>
            <a:ext cx="8115328" cy="1143000"/>
          </a:xfrm>
        </p:spPr>
        <p:txBody>
          <a:bodyPr/>
          <a:lstStyle/>
          <a:p>
            <a:r>
              <a:rPr lang="da-DK" b="1" dirty="0" smtClean="0"/>
              <a:t>Á Zarepta í 1974</a:t>
            </a:r>
            <a:endParaRPr lang="da-DK" b="1" dirty="0"/>
          </a:p>
        </p:txBody>
      </p:sp>
      <p:sp>
        <p:nvSpPr>
          <p:cNvPr id="9" name="TextBox 8"/>
          <p:cNvSpPr txBox="1"/>
          <p:nvPr/>
        </p:nvSpPr>
        <p:spPr>
          <a:xfrm>
            <a:off x="755988" y="4995331"/>
            <a:ext cx="7623863" cy="1323439"/>
          </a:xfrm>
          <a:prstGeom prst="rect">
            <a:avLst/>
          </a:prstGeom>
          <a:noFill/>
        </p:spPr>
        <p:txBody>
          <a:bodyPr wrap="square" rtlCol="0">
            <a:spAutoFit/>
          </a:bodyPr>
          <a:lstStyle/>
          <a:p>
            <a:pPr>
              <a:lnSpc>
                <a:spcPts val="2400"/>
              </a:lnSpc>
            </a:pPr>
            <a:r>
              <a:rPr lang="da-DK" sz="2200" b="1" dirty="0" smtClean="0"/>
              <a:t>Job 26:7-9:</a:t>
            </a:r>
          </a:p>
          <a:p>
            <a:pPr>
              <a:lnSpc>
                <a:spcPts val="2400"/>
              </a:lnSpc>
            </a:pPr>
            <a:r>
              <a:rPr lang="da-DK" sz="2200" b="1" dirty="0" smtClean="0"/>
              <a:t>Hann breiðir norðrið út yvir hitt tóma og heingir jørðina á einki.</a:t>
            </a:r>
            <a:endParaRPr lang="da-DK" sz="2200" b="1" dirty="0" smtClean="0"/>
          </a:p>
          <a:p>
            <a:pPr>
              <a:lnSpc>
                <a:spcPts val="2400"/>
              </a:lnSpc>
            </a:pPr>
            <a:r>
              <a:rPr lang="da-DK" sz="2200" b="1" dirty="0" smtClean="0"/>
              <a:t>Vatnið bindur Hann í skýggj Síni, og skýggini bresta ikki undir tí.</a:t>
            </a:r>
          </a:p>
          <a:p>
            <a:pPr>
              <a:lnSpc>
                <a:spcPts val="2400"/>
              </a:lnSpc>
            </a:pPr>
            <a:r>
              <a:rPr lang="da-DK" sz="2200" b="1" dirty="0" smtClean="0"/>
              <a:t>Hásæti Sítt fjalir Hann burtur, breiðir skýggj Síni yvir tað.</a:t>
            </a:r>
          </a:p>
        </p:txBody>
      </p:sp>
      <p:pic>
        <p:nvPicPr>
          <p:cNvPr id="5" name="Picture 4" descr="Summarlega, 1976 - 1.jpg"/>
          <p:cNvPicPr>
            <a:picLocks noChangeAspect="1"/>
          </p:cNvPicPr>
          <p:nvPr/>
        </p:nvPicPr>
        <p:blipFill>
          <a:blip r:embed="rId2" cstate="print"/>
          <a:stretch>
            <a:fillRect/>
          </a:stretch>
        </p:blipFill>
        <p:spPr>
          <a:xfrm>
            <a:off x="1519352" y="921730"/>
            <a:ext cx="5702808" cy="39715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descr="Elsa, John og eg við køksborðið.JPG"/>
          <p:cNvPicPr>
            <a:picLocks noChangeAspect="1"/>
          </p:cNvPicPr>
          <p:nvPr/>
        </p:nvPicPr>
        <p:blipFill>
          <a:blip r:embed="rId2" cstate="print"/>
          <a:stretch>
            <a:fillRect/>
          </a:stretch>
        </p:blipFill>
        <p:spPr>
          <a:xfrm>
            <a:off x="5928714" y="3721692"/>
            <a:ext cx="3010945" cy="2992757"/>
          </a:xfrm>
          <a:prstGeom prst="rect">
            <a:avLst/>
          </a:prstGeom>
        </p:spPr>
      </p:pic>
      <p:sp>
        <p:nvSpPr>
          <p:cNvPr id="2" name="Title 1"/>
          <p:cNvSpPr>
            <a:spLocks noGrp="1"/>
          </p:cNvSpPr>
          <p:nvPr>
            <p:ph type="title"/>
          </p:nvPr>
        </p:nvSpPr>
        <p:spPr>
          <a:xfrm>
            <a:off x="457200" y="-12748"/>
            <a:ext cx="8115328" cy="1143000"/>
          </a:xfrm>
        </p:spPr>
        <p:txBody>
          <a:bodyPr/>
          <a:lstStyle/>
          <a:p>
            <a:r>
              <a:rPr lang="da-DK" b="1" dirty="0" smtClean="0"/>
              <a:t>Hendingin, tá babba var illur</a:t>
            </a:r>
            <a:endParaRPr lang="da-DK" b="1" dirty="0"/>
          </a:p>
        </p:txBody>
      </p:sp>
      <p:sp>
        <p:nvSpPr>
          <p:cNvPr id="9" name="TextBox 8"/>
          <p:cNvSpPr txBox="1"/>
          <p:nvPr/>
        </p:nvSpPr>
        <p:spPr>
          <a:xfrm>
            <a:off x="755988" y="1214423"/>
            <a:ext cx="7623863" cy="5016758"/>
          </a:xfrm>
          <a:prstGeom prst="rect">
            <a:avLst/>
          </a:prstGeom>
          <a:noFill/>
        </p:spPr>
        <p:txBody>
          <a:bodyPr wrap="square" rtlCol="0">
            <a:spAutoFit/>
          </a:bodyPr>
          <a:lstStyle/>
          <a:p>
            <a:pPr>
              <a:lnSpc>
                <a:spcPts val="2400"/>
              </a:lnSpc>
            </a:pPr>
            <a:r>
              <a:rPr lang="da-DK" sz="2200" b="1" dirty="0" smtClean="0"/>
              <a:t>Kol. 3:8:</a:t>
            </a:r>
          </a:p>
          <a:p>
            <a:pPr>
              <a:lnSpc>
                <a:spcPts val="2400"/>
              </a:lnSpc>
            </a:pPr>
            <a:r>
              <a:rPr lang="da-DK" sz="2200" b="1" dirty="0" smtClean="0"/>
              <a:t>Men nú skulu eisini tit leggja tað av alt samalt: Vreiði, illsinni, óndskap, háð, skammiligt tos av munni tykkara.</a:t>
            </a:r>
          </a:p>
          <a:p>
            <a:pPr>
              <a:lnSpc>
                <a:spcPts val="2400"/>
              </a:lnSpc>
            </a:pPr>
            <a:endParaRPr lang="da-DK" sz="2200" b="1" dirty="0" smtClean="0"/>
          </a:p>
          <a:p>
            <a:pPr>
              <a:lnSpc>
                <a:spcPts val="2400"/>
              </a:lnSpc>
            </a:pPr>
            <a:r>
              <a:rPr lang="da-DK" sz="2200" b="1" dirty="0" smtClean="0"/>
              <a:t>Ef. 4:29-31:</a:t>
            </a:r>
          </a:p>
          <a:p>
            <a:pPr>
              <a:lnSpc>
                <a:spcPts val="2400"/>
              </a:lnSpc>
            </a:pPr>
            <a:r>
              <a:rPr lang="da-DK" sz="2200" b="1" dirty="0" smtClean="0"/>
              <a:t>Eingin ólíklig tala komi tykkum av munni, nei, slík, sum góð er til uppbygging, sum nú tørvar, so tey, sum hoyra, kunnu fáa náði við henni!  Gerið ikki Heilaga Anda Guds sorg, Honum, sum tit eru innsiglað við til endurloysingardagin!</a:t>
            </a:r>
          </a:p>
          <a:p>
            <a:pPr>
              <a:lnSpc>
                <a:spcPts val="2400"/>
              </a:lnSpc>
            </a:pPr>
            <a:r>
              <a:rPr lang="da-DK" sz="2200" b="1" dirty="0" smtClean="0"/>
              <a:t>Allur beiskleiki, alt illsinni, øll vreiði, allur</a:t>
            </a:r>
          </a:p>
          <a:p>
            <a:pPr>
              <a:lnSpc>
                <a:spcPts val="2400"/>
              </a:lnSpc>
            </a:pPr>
            <a:r>
              <a:rPr lang="da-DK" sz="2200" b="1" dirty="0" smtClean="0"/>
              <a:t>gangur og øll háðan veri langt frá tykkum,</a:t>
            </a:r>
          </a:p>
          <a:p>
            <a:pPr>
              <a:lnSpc>
                <a:spcPts val="2400"/>
              </a:lnSpc>
            </a:pPr>
            <a:r>
              <a:rPr lang="da-DK" sz="2200" b="1" dirty="0" smtClean="0"/>
              <a:t>somuleiðis allur óndskapur!</a:t>
            </a:r>
          </a:p>
          <a:p>
            <a:pPr>
              <a:lnSpc>
                <a:spcPts val="2400"/>
              </a:lnSpc>
            </a:pPr>
            <a:r>
              <a:rPr lang="da-DK" sz="2200" b="1" dirty="0" smtClean="0"/>
              <a:t>Verið í tann stað góð hvørt við annað,</a:t>
            </a:r>
          </a:p>
          <a:p>
            <a:pPr>
              <a:lnSpc>
                <a:spcPts val="2400"/>
              </a:lnSpc>
            </a:pPr>
            <a:r>
              <a:rPr lang="da-DK" sz="2200" b="1" dirty="0" smtClean="0"/>
              <a:t>miskunnsom, so tit fyrigeva hvørt øðrum,</a:t>
            </a:r>
          </a:p>
          <a:p>
            <a:pPr>
              <a:lnSpc>
                <a:spcPts val="2400"/>
              </a:lnSpc>
            </a:pPr>
            <a:r>
              <a:rPr lang="da-DK" sz="2200" b="1" dirty="0" smtClean="0"/>
              <a:t>eins og Gud hevur fyrigivið tykkum</a:t>
            </a:r>
          </a:p>
          <a:p>
            <a:pPr>
              <a:lnSpc>
                <a:spcPts val="2400"/>
              </a:lnSpc>
            </a:pPr>
            <a:r>
              <a:rPr lang="da-DK" sz="2200" b="1" dirty="0" smtClean="0"/>
              <a:t>í Kristusi!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748"/>
            <a:ext cx="8115328" cy="1143000"/>
          </a:xfrm>
        </p:spPr>
        <p:txBody>
          <a:bodyPr/>
          <a:lstStyle/>
          <a:p>
            <a:r>
              <a:rPr lang="da-DK" b="1" dirty="0" smtClean="0"/>
              <a:t>... og bað um fyrigeving!</a:t>
            </a:r>
            <a:endParaRPr lang="da-DK" b="1" dirty="0"/>
          </a:p>
        </p:txBody>
      </p:sp>
      <p:sp>
        <p:nvSpPr>
          <p:cNvPr id="9" name="TextBox 8"/>
          <p:cNvSpPr txBox="1"/>
          <p:nvPr/>
        </p:nvSpPr>
        <p:spPr>
          <a:xfrm>
            <a:off x="500034" y="1214423"/>
            <a:ext cx="8286808" cy="5324535"/>
          </a:xfrm>
          <a:prstGeom prst="rect">
            <a:avLst/>
          </a:prstGeom>
          <a:noFill/>
        </p:spPr>
        <p:txBody>
          <a:bodyPr wrap="square" rtlCol="0">
            <a:spAutoFit/>
          </a:bodyPr>
          <a:lstStyle/>
          <a:p>
            <a:pPr>
              <a:lnSpc>
                <a:spcPts val="2400"/>
              </a:lnSpc>
            </a:pPr>
            <a:r>
              <a:rPr lang="da-DK" sz="2200" b="1" dirty="0" smtClean="0"/>
              <a:t>Jákup 1:19-25:</a:t>
            </a:r>
          </a:p>
          <a:p>
            <a:pPr>
              <a:lnSpc>
                <a:spcPts val="2400"/>
              </a:lnSpc>
            </a:pPr>
            <a:r>
              <a:rPr lang="da-DK" sz="2200" b="1" dirty="0" smtClean="0"/>
              <a:t>Tit vita tað, elskaðu brøður mínir! Men hvørt menniskja veri skjótt at hoyra, seint at tala, seint til vreiði!</a:t>
            </a:r>
          </a:p>
          <a:p>
            <a:pPr>
              <a:lnSpc>
                <a:spcPts val="2400"/>
              </a:lnSpc>
            </a:pPr>
            <a:r>
              <a:rPr lang="da-DK" sz="2200" b="1" dirty="0" smtClean="0"/>
              <a:t>Tí vreiði mans avrikar ikki tað, sum rætt er fyri Gudi.</a:t>
            </a:r>
          </a:p>
          <a:p>
            <a:pPr>
              <a:lnSpc>
                <a:spcPts val="2400"/>
              </a:lnSpc>
            </a:pPr>
            <a:r>
              <a:rPr lang="da-DK" sz="2200" b="1" dirty="0" smtClean="0"/>
              <a:t>Leggið tí av alla óreinsku og allan óndskap, sum enn er eftir, og takið við spakføri móti orðinum, sum plantað er í tykkum, og sum er ment at frelsa sálir tykkara!</a:t>
            </a:r>
          </a:p>
          <a:p>
            <a:pPr>
              <a:lnSpc>
                <a:spcPts val="2400"/>
              </a:lnSpc>
            </a:pPr>
            <a:r>
              <a:rPr lang="da-DK" sz="2200" b="1" dirty="0" smtClean="0"/>
              <a:t>Men verið gerarar orðsins og ikki bert hoyrarar tess - við tí dára tit tykkum sjálvar!</a:t>
            </a:r>
          </a:p>
          <a:p>
            <a:pPr>
              <a:lnSpc>
                <a:spcPts val="2400"/>
              </a:lnSpc>
            </a:pPr>
            <a:r>
              <a:rPr lang="da-DK" sz="2200" b="1" dirty="0" smtClean="0"/>
              <a:t>Tí um onkur er hoyrari orðsins og ikki gerari tess, er hann eins og maður, ið hyggur at náttúrliga andliti sínum í spegli.</a:t>
            </a:r>
          </a:p>
          <a:p>
            <a:pPr>
              <a:lnSpc>
                <a:spcPts val="2400"/>
              </a:lnSpc>
            </a:pPr>
            <a:r>
              <a:rPr lang="da-DK" sz="2200" b="1" dirty="0" smtClean="0"/>
              <a:t>- Hann hyggur at sær sjálvum og fer síðani avstað og gloymir alt fyri eitt, hvussu hann sá út.</a:t>
            </a:r>
          </a:p>
          <a:p>
            <a:pPr>
              <a:lnSpc>
                <a:spcPts val="2400"/>
              </a:lnSpc>
            </a:pPr>
            <a:r>
              <a:rPr lang="da-DK" sz="2200" b="1" dirty="0" smtClean="0"/>
              <a:t>Men tann, sum skoðar inn í fullkomnu lóg frælsisins –</a:t>
            </a:r>
          </a:p>
          <a:p>
            <a:pPr>
              <a:lnSpc>
                <a:spcPts val="2400"/>
              </a:lnSpc>
            </a:pPr>
            <a:r>
              <a:rPr lang="da-DK" sz="2200" b="1" dirty="0" smtClean="0"/>
              <a:t>og heldur á við tí, so at hann verður ikki gloymskur</a:t>
            </a:r>
          </a:p>
          <a:p>
            <a:pPr>
              <a:lnSpc>
                <a:spcPts val="2400"/>
              </a:lnSpc>
            </a:pPr>
            <a:r>
              <a:rPr lang="da-DK" sz="2200" b="1" dirty="0" smtClean="0"/>
              <a:t>hoyrari, men gerari verksins - hann skal vera sælur</a:t>
            </a:r>
          </a:p>
          <a:p>
            <a:pPr>
              <a:lnSpc>
                <a:spcPts val="2400"/>
              </a:lnSpc>
            </a:pPr>
            <a:r>
              <a:rPr lang="da-DK" sz="2200" b="1" dirty="0" smtClean="0"/>
              <a:t>í verki sínum.</a:t>
            </a:r>
          </a:p>
        </p:txBody>
      </p:sp>
      <p:pic>
        <p:nvPicPr>
          <p:cNvPr id="4" name="Picture 3" descr="Odd - pictures from childhood0012.JPG"/>
          <p:cNvPicPr>
            <a:picLocks noChangeAspect="1"/>
          </p:cNvPicPr>
          <p:nvPr/>
        </p:nvPicPr>
        <p:blipFill>
          <a:blip r:embed="rId2" cstate="print"/>
          <a:srcRect l="13169" t="44792" r="48527" b="35416"/>
          <a:stretch>
            <a:fillRect/>
          </a:stretch>
        </p:blipFill>
        <p:spPr>
          <a:xfrm>
            <a:off x="6780454" y="5040642"/>
            <a:ext cx="2248417" cy="16430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748"/>
            <a:ext cx="8115328" cy="1143000"/>
          </a:xfrm>
        </p:spPr>
        <p:txBody>
          <a:bodyPr/>
          <a:lstStyle/>
          <a:p>
            <a:r>
              <a:rPr lang="da-DK" b="1" dirty="0" smtClean="0"/>
              <a:t>Á Zarepta í 1979</a:t>
            </a:r>
            <a:endParaRPr lang="da-DK" b="1" dirty="0"/>
          </a:p>
        </p:txBody>
      </p:sp>
      <p:sp>
        <p:nvSpPr>
          <p:cNvPr id="9" name="TextBox 8"/>
          <p:cNvSpPr txBox="1"/>
          <p:nvPr/>
        </p:nvSpPr>
        <p:spPr>
          <a:xfrm>
            <a:off x="571472" y="4492813"/>
            <a:ext cx="8429684" cy="2246769"/>
          </a:xfrm>
          <a:prstGeom prst="rect">
            <a:avLst/>
          </a:prstGeom>
          <a:noFill/>
        </p:spPr>
        <p:txBody>
          <a:bodyPr wrap="square" rtlCol="0">
            <a:spAutoFit/>
          </a:bodyPr>
          <a:lstStyle/>
          <a:p>
            <a:pPr>
              <a:lnSpc>
                <a:spcPts val="2400"/>
              </a:lnSpc>
            </a:pPr>
            <a:r>
              <a:rPr lang="da-DK" sz="2200" b="1" dirty="0" smtClean="0"/>
              <a:t>Ef. 4:20-24:</a:t>
            </a:r>
          </a:p>
          <a:p>
            <a:pPr>
              <a:lnSpc>
                <a:spcPts val="2400"/>
              </a:lnSpc>
            </a:pPr>
            <a:r>
              <a:rPr lang="da-DK" sz="2200" b="1" dirty="0" smtClean="0"/>
              <a:t>Men tit hava ikki soleiðis lært um Kristus, so satt sum tit hava hoyrt um Hann og eru upplærd í Honum, soleiðis sum sannleiki er í Jesusi - at tit, viðvíkjandi atburði tykkara áður, skulu leggja av hitt gamla menniskja, sum verður spilt við dárandi lystum, endurnýggjast í anda sinnis tykkara og lata tykkum í hitt nýggja menniskja, sum er skapt eftir Gudi í rættvísi og heilagleika sannleikans.</a:t>
            </a:r>
          </a:p>
        </p:txBody>
      </p:sp>
      <p:pic>
        <p:nvPicPr>
          <p:cNvPr id="6" name="Picture 5" descr="Jeremias, 19790001.JPG"/>
          <p:cNvPicPr>
            <a:picLocks noChangeAspect="1"/>
          </p:cNvPicPr>
          <p:nvPr/>
        </p:nvPicPr>
        <p:blipFill>
          <a:blip r:embed="rId2" cstate="print"/>
          <a:srcRect l="2221" t="8867" r="10530" b="7222"/>
          <a:stretch>
            <a:fillRect/>
          </a:stretch>
        </p:blipFill>
        <p:spPr>
          <a:xfrm>
            <a:off x="1311978" y="883358"/>
            <a:ext cx="6000792" cy="36433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665</Words>
  <Application>Microsoft Office PowerPoint</Application>
  <PresentationFormat>On-screen Show (4:3)</PresentationFormat>
  <Paragraphs>75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Avgerandi løtur í mínum lívi</vt:lpstr>
      <vt:lpstr>Føddur</vt:lpstr>
      <vt:lpstr>Barnaárini</vt:lpstr>
      <vt:lpstr>Hendingar</vt:lpstr>
      <vt:lpstr>Á Zarepta fyrstu ferð - 1971</vt:lpstr>
      <vt:lpstr>Á Zarepta í 1974</vt:lpstr>
      <vt:lpstr>Hendingin, tá babba var illur</vt:lpstr>
      <vt:lpstr>... og bað um fyrigeving!</vt:lpstr>
      <vt:lpstr>Á Zarepta í 1979</vt:lpstr>
    </vt:vector>
  </TitlesOfParts>
  <Company>FærøCon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Avgerandi løtur í mínum lívi</dc:title>
  <dc:creator>Odd Færø</dc:creator>
  <cp:lastModifiedBy>Odd Færø</cp:lastModifiedBy>
  <cp:revision>50</cp:revision>
  <dcterms:created xsi:type="dcterms:W3CDTF">2010-02-20T22:01:21Z</dcterms:created>
  <dcterms:modified xsi:type="dcterms:W3CDTF">2010-02-21T10:04:38Z</dcterms:modified>
</cp:coreProperties>
</file>